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85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64952-1D26-490B-9652-4F33E2C13733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2F348-A5FA-49EA-B865-FC1BF6C251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ownloads\IMG_2018-04-20_102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357158" y="0"/>
            <a:ext cx="828680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детский сад № 116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6286520"/>
            <a:ext cx="375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Муз . руководитель: Рябова Н.К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621508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АНСАМБЛЬ « СЕМИЦВЕТИК»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2018-04-20T09:28:58Z</dcterms:created>
  <dcterms:modified xsi:type="dcterms:W3CDTF">2018-04-20T09:55:48Z</dcterms:modified>
</cp:coreProperties>
</file>